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84" r:id="rId3"/>
    <p:sldId id="285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60" r:id="rId12"/>
    <p:sldId id="281" r:id="rId13"/>
    <p:sldId id="276" r:id="rId14"/>
    <p:sldId id="27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A5BE2-6BD7-42AD-9F41-0A695A379062}" v="162" dt="2020-04-05T17:42:47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57AA5BE2-6BD7-42AD-9F41-0A695A379062}"/>
    <pc:docChg chg="undo custSel addSld delSld modSld sldOrd">
      <pc:chgData name="Dia Germanou" userId="ed87489bdfc8587b" providerId="LiveId" clId="{57AA5BE2-6BD7-42AD-9F41-0A695A379062}" dt="2020-04-05T17:43:36.812" v="224" actId="2696"/>
      <pc:docMkLst>
        <pc:docMk/>
      </pc:docMkLst>
      <pc:sldChg chg="modSp del mod ord modAnim">
        <pc:chgData name="Dia Germanou" userId="ed87489bdfc8587b" providerId="LiveId" clId="{57AA5BE2-6BD7-42AD-9F41-0A695A379062}" dt="2020-04-05T17:43:36.812" v="224" actId="2696"/>
        <pc:sldMkLst>
          <pc:docMk/>
          <pc:sldMk cId="1198837621" sldId="257"/>
        </pc:sldMkLst>
        <pc:picChg chg="mod">
          <ac:chgData name="Dia Germanou" userId="ed87489bdfc8587b" providerId="LiveId" clId="{57AA5BE2-6BD7-42AD-9F41-0A695A379062}" dt="2020-04-05T17:39:59.024" v="209" actId="1076"/>
          <ac:picMkLst>
            <pc:docMk/>
            <pc:sldMk cId="1198837621" sldId="257"/>
            <ac:picMk id="19" creationId="{A463DB29-8BC7-417E-9CB8-E390C61684E5}"/>
          </ac:picMkLst>
        </pc:picChg>
      </pc:sldChg>
      <pc:sldChg chg="modAnim">
        <pc:chgData name="Dia Germanou" userId="ed87489bdfc8587b" providerId="LiveId" clId="{57AA5BE2-6BD7-42AD-9F41-0A695A379062}" dt="2020-04-05T15:47:27.246" v="54"/>
        <pc:sldMkLst>
          <pc:docMk/>
          <pc:sldMk cId="2703903243" sldId="260"/>
        </pc:sldMkLst>
      </pc:sldChg>
      <pc:sldChg chg="modSp mod">
        <pc:chgData name="Dia Germanou" userId="ed87489bdfc8587b" providerId="LiveId" clId="{57AA5BE2-6BD7-42AD-9F41-0A695A379062}" dt="2020-04-05T15:49:49.755" v="74"/>
        <pc:sldMkLst>
          <pc:docMk/>
          <pc:sldMk cId="3867354213" sldId="276"/>
        </pc:sldMkLst>
        <pc:spChg chg="mod">
          <ac:chgData name="Dia Germanou" userId="ed87489bdfc8587b" providerId="LiveId" clId="{57AA5BE2-6BD7-42AD-9F41-0A695A379062}" dt="2020-04-05T15:49:49.755" v="74"/>
          <ac:spMkLst>
            <pc:docMk/>
            <pc:sldMk cId="3867354213" sldId="276"/>
            <ac:spMk id="2" creationId="{DCDA6173-9A95-4788-9435-1D3AB1FA172F}"/>
          </ac:spMkLst>
        </pc:spChg>
        <pc:spChg chg="mod">
          <ac:chgData name="Dia Germanou" userId="ed87489bdfc8587b" providerId="LiveId" clId="{57AA5BE2-6BD7-42AD-9F41-0A695A379062}" dt="2020-04-05T15:49:38.517" v="72" actId="207"/>
          <ac:spMkLst>
            <pc:docMk/>
            <pc:sldMk cId="3867354213" sldId="276"/>
            <ac:spMk id="3" creationId="{69D0D97C-E1CF-45B4-971E-B5D8D310C4A3}"/>
          </ac:spMkLst>
        </pc:spChg>
        <pc:picChg chg="mod">
          <ac:chgData name="Dia Germanou" userId="ed87489bdfc8587b" providerId="LiveId" clId="{57AA5BE2-6BD7-42AD-9F41-0A695A379062}" dt="2020-04-05T15:49:07.514" v="59" actId="14100"/>
          <ac:picMkLst>
            <pc:docMk/>
            <pc:sldMk cId="3867354213" sldId="276"/>
            <ac:picMk id="3076" creationId="{AD5C1211-6412-47CF-9E0D-8F8E1438920C}"/>
          </ac:picMkLst>
        </pc:picChg>
      </pc:sldChg>
      <pc:sldChg chg="modSp mod">
        <pc:chgData name="Dia Germanou" userId="ed87489bdfc8587b" providerId="LiveId" clId="{57AA5BE2-6BD7-42AD-9F41-0A695A379062}" dt="2020-04-05T15:50:22.417" v="76" actId="207"/>
        <pc:sldMkLst>
          <pc:docMk/>
          <pc:sldMk cId="452245098" sldId="281"/>
        </pc:sldMkLst>
        <pc:spChg chg="mod">
          <ac:chgData name="Dia Germanou" userId="ed87489bdfc8587b" providerId="LiveId" clId="{57AA5BE2-6BD7-42AD-9F41-0A695A379062}" dt="2020-04-05T15:40:39.455" v="43" actId="20577"/>
          <ac:spMkLst>
            <pc:docMk/>
            <pc:sldMk cId="452245098" sldId="281"/>
            <ac:spMk id="2" creationId="{17BCE354-DCD6-4647-9C6F-B05A2C9A4A6B}"/>
          </ac:spMkLst>
        </pc:spChg>
        <pc:spChg chg="mod">
          <ac:chgData name="Dia Germanou" userId="ed87489bdfc8587b" providerId="LiveId" clId="{57AA5BE2-6BD7-42AD-9F41-0A695A379062}" dt="2020-04-05T15:50:22.417" v="76" actId="207"/>
          <ac:spMkLst>
            <pc:docMk/>
            <pc:sldMk cId="452245098" sldId="281"/>
            <ac:spMk id="3" creationId="{F2392BF6-B03D-4C21-93CA-ABA90AA072B7}"/>
          </ac:spMkLst>
        </pc:spChg>
      </pc:sldChg>
      <pc:sldChg chg="add modAnim">
        <pc:chgData name="Dia Germanou" userId="ed87489bdfc8587b" providerId="LiveId" clId="{57AA5BE2-6BD7-42AD-9F41-0A695A379062}" dt="2020-04-05T17:42:47.979" v="223"/>
        <pc:sldMkLst>
          <pc:docMk/>
          <pc:sldMk cId="2845457157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93041-7C6F-447E-B06C-DF2892890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7ED7A-EA92-4F8F-9B55-3147277C1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DA9C7-5BD1-46C0-BCBE-917B886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FB5B67-7AD0-44DA-AE3A-DD94D079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6F31D-A56E-4E42-9F9F-5F8D891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0C2A4-D135-4C6A-B078-206F2769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84BC42-CE8C-498D-B6CA-EAA6560E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0744D-9F9F-4F69-BC10-2F63EF87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64F0EC-A00C-496B-ADB0-604B2279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43CA8-422D-46B8-A46C-EF77D070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A2A3EC-3FBB-4452-AB48-5319B4FF1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575151-3F44-47F8-96EA-4F316C3F4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CE19C-1A3B-4576-ADE4-A086044F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BAC812-1BFF-44CC-BCAC-EB8B1DFD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DD3C0-14C0-4F22-BA1F-758DA4A2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47F76-64CB-44BB-9203-9292C1EA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0200AD-0F3D-482E-BD3E-02E3144D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5E892-FE55-4F31-9149-4E9E35D8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E87A3-9BDD-4907-8D13-074AD305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ABAF5E-723E-41A9-AA2B-12CB56F0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8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06C55-E94D-4DDE-9E1A-3A8E108F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538D65-860D-457F-B567-8C2C5FA89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CB3A5A-FA5F-4D57-9937-03F6A65C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497876-CE4F-4F11-A365-87571606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8CDA50-644A-4C75-AF99-7AF16BAC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CA653-9755-4CA9-86AB-EDAE27D9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1AB802-F189-4FDE-85A5-00AE9B259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E25C0D-0C77-4501-981D-C0C37D55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76927E-9EA5-4C51-AB32-51FC5FC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82C98F-86B7-4BDB-AD35-4A8DAE33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265ABB-894D-421C-AD05-873BA2AC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874E0-03F4-43B6-827C-87CCB323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65C22C-A0FE-41ED-B569-FA0DEC636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F1E32A-0EE1-4841-8216-D63289530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D3462E-1E7E-42FA-A2E4-17EFE661A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4AF7A6-3969-46B3-9493-9F0BEDFA0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9D53BB-563E-4A2D-87DF-8C5C4230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312894-499F-47BA-BA77-3F95F25C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CE6D996-E55B-4285-8E08-0A8E171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A6A8C-5B38-4626-9350-729BCEF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0849DB-DFD8-4CEE-AFDB-855B760F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FEAFC6-78B8-4585-A5F4-544F934D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9C92A-AF62-4F69-9FBA-326BE52C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14C530-C84D-4514-9DA7-A02E8BF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7D5EA1-A1DA-4455-9FD5-0253BFBA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D6CEEA-D6FA-40C8-9DD5-4BFA6FBB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44E68-9BBD-4874-8E0C-9493DE87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4DFB94-F309-4311-802B-D43F396D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625B22-5247-473B-8560-114C2B034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1D7EEE-37AB-4C25-971E-C9E242C3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714B22-672D-445A-8307-EFD91165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0EBF5C-9CE3-4EFB-8A8D-9AB90BA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242BD-7D34-4F2F-A2F3-9E532775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0F235-6261-44BF-97A5-329017A41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3F4C17-C453-4BA3-AC8E-E7173D134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A2E63B-C38D-430C-AA84-9B371402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93562-F25C-43E3-BFEA-5B883B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0B3DB2-B4EF-4604-B881-F205986C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4B9393D-3898-4D6E-8DFE-AC740176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681812-CB01-483A-A8C9-0CDBD2DA1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A41B1C-42A2-4885-B571-DF8B6490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0AC9-B74A-4C64-AB6A-770CFFFD48F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8FBDEE-CF27-4E2D-9068-7387EBAF7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999751-B4A5-4101-8F9F-8209060F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0BB-F084-43B7-9043-DDA693E5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media7.m4a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ordwall.net/resource/62300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youtube.com/watch?v=XyIV_xYi0a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girl-face-head-kid-child-happy-34129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rklebox.co.uk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mris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youtube.com/watch?v=BELlZKpi1Z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13" Type="http://schemas.openxmlformats.org/officeDocument/2006/relationships/audio" Target="../media/media6.m4a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audio" Target="../media/media1.m4a"/><Relationship Id="rId21" Type="http://schemas.openxmlformats.org/officeDocument/2006/relationships/image" Target="../media/image9.png"/><Relationship Id="rId7" Type="http://schemas.openxmlformats.org/officeDocument/2006/relationships/audio" Target="../media/media3.m4a"/><Relationship Id="rId12" Type="http://schemas.microsoft.com/office/2007/relationships/media" Target="../media/media6.m4a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microsoft.com/office/2007/relationships/media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media" Target="../media/media3.m4a"/><Relationship Id="rId11" Type="http://schemas.openxmlformats.org/officeDocument/2006/relationships/audio" Target="../media/media5.m4a"/><Relationship Id="rId24" Type="http://schemas.openxmlformats.org/officeDocument/2006/relationships/image" Target="../media/image12.png"/><Relationship Id="rId5" Type="http://schemas.openxmlformats.org/officeDocument/2006/relationships/audio" Target="../media/media2.m4a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microsoft.com/office/2007/relationships/media" Target="../media/media5.m4a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microsoft.com/office/2007/relationships/media" Target="../media/media2.m4a"/><Relationship Id="rId9" Type="http://schemas.openxmlformats.org/officeDocument/2006/relationships/audio" Target="../media/media4.m4a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BA588642-EDD3-4D9F-A39C-B42327FE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23486" y="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05B97-27FD-44DE-BBFB-011DD7F3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460" y="607817"/>
            <a:ext cx="3646533" cy="1124712"/>
          </a:xfr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5FABC3-EC30-402B-8A63-E3FC6871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718054"/>
            <a:ext cx="5724907" cy="36641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Learn the names of different fruit and animals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Play vocabulary games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Remember the English alphabet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Sing a song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Watch my </a:t>
            </a:r>
            <a:r>
              <a:rPr lang="en-US" sz="2900" dirty="0" err="1"/>
              <a:t>favourite</a:t>
            </a:r>
            <a:r>
              <a:rPr lang="en-US" sz="2900" dirty="0"/>
              <a:t> story “</a:t>
            </a:r>
            <a:r>
              <a:rPr lang="en-US" sz="2900" dirty="0" err="1"/>
              <a:t>Handa’s</a:t>
            </a:r>
            <a:r>
              <a:rPr lang="en-US" sz="2900" dirty="0"/>
              <a:t> surprise”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Make a drawing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33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94095C-3DDD-4C37-B275-5DF8D9499EF7}"/>
              </a:ext>
            </a:extLst>
          </p:cNvPr>
          <p:cNvSpPr txBox="1"/>
          <p:nvPr/>
        </p:nvSpPr>
        <p:spPr>
          <a:xfrm>
            <a:off x="9656591" y="6302469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36621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2B272B-3F06-4338-A80B-F7B63D4B6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8" y="3520746"/>
            <a:ext cx="1876425" cy="561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88432A-A601-4FEB-9BFF-37AF67EE8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47" y="856496"/>
            <a:ext cx="2058905" cy="2735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19801A-4C9D-4B15-8994-AF852E735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600" y="6035344"/>
            <a:ext cx="1847850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21AFC2-DBFC-428B-91A6-92253AEF2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267" y="4152960"/>
            <a:ext cx="1905000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B2D1BD-E3E0-488D-A738-6D2FC84F3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680" y="3514343"/>
            <a:ext cx="1323975" cy="46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FEB806-47CA-4168-9849-29D83AD01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9306" y="1185009"/>
            <a:ext cx="2428875" cy="1876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F71AE7-4089-4777-A0FC-EBA857BCD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323" y="5994992"/>
            <a:ext cx="1971675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79A998F-38CE-41BA-979E-37DE1A57C8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11" y="4070934"/>
            <a:ext cx="2581275" cy="1733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60D0E7-4084-4F79-AE4A-1EF45A142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1712" y="3363857"/>
            <a:ext cx="1343025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157A7F-555D-493F-B1CA-3B97587767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8967" y="1185009"/>
            <a:ext cx="1924050" cy="1838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3B0313-8818-4149-A968-7B5ED41F32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4278" y="3324571"/>
            <a:ext cx="1838325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06FD10-EB90-4A8B-9383-940FB73AB3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34" y="1407693"/>
            <a:ext cx="2009775" cy="1657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101ADC1-0DE3-4FD5-8471-913B3C53EF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3827" y="6011720"/>
            <a:ext cx="1419225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4B9605-0B95-4B4A-AE39-B98305604D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0096" y="4152960"/>
            <a:ext cx="1238250" cy="175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46B6007-60D0-4B75-BF51-2A8888A55E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9277" y="6011720"/>
            <a:ext cx="12573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CBE0D7-9520-4A59-AE59-9B76B7DF05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9750" y="4188304"/>
            <a:ext cx="2200275" cy="191452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EB57A24-3C87-4A31-80AA-3A5509897FC7}"/>
              </a:ext>
            </a:extLst>
          </p:cNvPr>
          <p:cNvSpPr txBox="1">
            <a:spLocks/>
          </p:cNvSpPr>
          <p:nvPr/>
        </p:nvSpPr>
        <p:spPr>
          <a:xfrm>
            <a:off x="2343704" y="445870"/>
            <a:ext cx="8995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Animals</a:t>
            </a: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589DB9B-0E26-4D2D-BAB3-F02D1AF315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110118" y="455763"/>
            <a:ext cx="487363" cy="4873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78A18C8-7C8A-46D1-BED4-F5DACE21CF35}"/>
              </a:ext>
            </a:extLst>
          </p:cNvPr>
          <p:cNvSpPr/>
          <p:nvPr/>
        </p:nvSpPr>
        <p:spPr>
          <a:xfrm>
            <a:off x="213064" y="315157"/>
            <a:ext cx="48649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Look, listen and say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039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7"/>
    </mc:Choice>
    <mc:Fallback xmlns="">
      <p:transition spd="slow" advTm="11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7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30AD890D-4653-408D-A016-41ECBDBBB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CE354-DCD6-4647-9C6F-B05A2C9A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2764991"/>
          </a:xfrm>
        </p:spPr>
        <p:txBody>
          <a:bodyPr anchor="b">
            <a:normAutofit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FF0000"/>
                </a:solidFill>
              </a:rPr>
              <a:t>Let’s play some  games with fruit and animals.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392BF6-B03D-4C21-93CA-ABA90AA0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99" y="3596523"/>
            <a:ext cx="5114952" cy="248043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https://wordwall.net/resource/623006</a:t>
            </a:r>
            <a:endParaRPr lang="en-US" sz="2000" b="1" dirty="0">
              <a:solidFill>
                <a:srgbClr val="7030A0"/>
              </a:solidFill>
            </a:endParaRPr>
          </a:p>
          <a:p>
            <a:pPr algn="l"/>
            <a:endParaRPr lang="en-US" sz="2000" b="1" u="sng" dirty="0" smtClean="0">
              <a:solidFill>
                <a:srgbClr val="FF0000"/>
              </a:solidFill>
            </a:endParaRPr>
          </a:p>
          <a:p>
            <a:pPr algn="l"/>
            <a:endParaRPr lang="en-US" sz="2000" b="1" u="sng" dirty="0">
              <a:solidFill>
                <a:srgbClr val="FF0000"/>
              </a:solidFill>
            </a:endParaRPr>
          </a:p>
          <a:p>
            <a:pPr algn="l"/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22D2AF-56CD-4D3F-8E2E-9B7CA0A3F24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A6173-9A95-4788-9435-1D3AB1FA1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900" y="0"/>
            <a:ext cx="8447492" cy="1439576"/>
          </a:xfrm>
        </p:spPr>
        <p:txBody>
          <a:bodyPr>
            <a:normAutofit/>
          </a:bodyPr>
          <a:lstStyle/>
          <a:p>
            <a:r>
              <a:rPr lang="en-US" sz="9600" b="1" dirty="0">
                <a:ln w="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Storytime!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D0D97C-E1CF-45B4-971E-B5D8D310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" y="1625599"/>
            <a:ext cx="10840720" cy="15748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b="1" dirty="0"/>
              <a:t>Do you remember </a:t>
            </a:r>
            <a:r>
              <a:rPr lang="en-US" sz="4400" b="1" dirty="0" err="1"/>
              <a:t>Handa</a:t>
            </a:r>
            <a:r>
              <a:rPr lang="en-US" sz="4400" b="1" dirty="0"/>
              <a:t>?     </a:t>
            </a:r>
          </a:p>
          <a:p>
            <a:pPr algn="l"/>
            <a:r>
              <a:rPr lang="en-US" sz="4400" b="1" dirty="0"/>
              <a:t>Listen to the story one more time by clicking the link below:</a:t>
            </a:r>
          </a:p>
          <a:p>
            <a:pPr algn="l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https://www.youtube.com/watch?v=XyIV_xYi0as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images-eu.ssl-images-amazon.com/images/I/618UF9-TYeL.jpg">
            <a:extLst>
              <a:ext uri="{FF2B5EF4-FFF2-40B4-BE49-F238E27FC236}">
                <a16:creationId xmlns:a16="http://schemas.microsoft.com/office/drawing/2014/main" xmlns="" id="{AD5C1211-6412-47CF-9E0D-8F8E1438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86" y="3200400"/>
            <a:ext cx="4624199" cy="32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85E530E-D360-4BE6-B864-C535D65C3A2E}"/>
              </a:ext>
            </a:extLst>
          </p:cNvPr>
          <p:cNvSpPr/>
          <p:nvPr/>
        </p:nvSpPr>
        <p:spPr>
          <a:xfrm>
            <a:off x="2360444" y="2697086"/>
            <a:ext cx="4003829" cy="1384485"/>
          </a:xfrm>
          <a:prstGeom prst="wedgeEllipseCallout">
            <a:avLst>
              <a:gd name="adj1" fmla="val -36766"/>
              <a:gd name="adj2" fmla="val 90471"/>
            </a:avLst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a mango.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I’ve got two bananas.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9CF1C9-A5AB-4BE6-9293-1E6DEC2E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02" y="4731066"/>
            <a:ext cx="1349230" cy="8380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537BDF-92EB-413E-AA2A-68D1E2AAF83C}"/>
              </a:ext>
            </a:extLst>
          </p:cNvPr>
          <p:cNvSpPr/>
          <p:nvPr/>
        </p:nvSpPr>
        <p:spPr>
          <a:xfrm>
            <a:off x="1143259" y="251699"/>
            <a:ext cx="9905482" cy="10845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pic>
        <p:nvPicPr>
          <p:cNvPr id="1026" name="Picture 2" descr="Image result for handa's surprise masks to colour">
            <a:extLst>
              <a:ext uri="{FF2B5EF4-FFF2-40B4-BE49-F238E27FC236}">
                <a16:creationId xmlns:a16="http://schemas.microsoft.com/office/drawing/2014/main" xmlns="" id="{4B1E1955-5C09-4E72-AE49-162D80E5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1175" y="4435707"/>
            <a:ext cx="6637414" cy="23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B03A3A-BDA7-41B4-9AE7-503356A2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76" y="4731066"/>
            <a:ext cx="1349230" cy="869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B3BD58-AB05-43B3-B8D5-ECC57EF6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05475">
            <a:off x="8266715" y="4570497"/>
            <a:ext cx="909424" cy="547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68E638-C544-480D-8E37-D9D5A04C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404" y="4412885"/>
            <a:ext cx="912625" cy="780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DA4F05-9367-4BFA-8759-0CABBE6BD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368" y="3945878"/>
            <a:ext cx="1681489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3998B8-F905-4D5A-9EFC-28705549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668" y="5159177"/>
            <a:ext cx="1349230" cy="86922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09A734A-D25E-437D-89C0-4B66756F8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41433" y="4142367"/>
            <a:ext cx="2867746" cy="2463934"/>
          </a:xfrm>
          <a:prstGeom prst="rect">
            <a:avLst/>
          </a:prstGeom>
        </p:spPr>
      </p:pic>
      <p:sp>
        <p:nvSpPr>
          <p:cNvPr id="18" name="Subtitle 17">
            <a:extLst>
              <a:ext uri="{FF2B5EF4-FFF2-40B4-BE49-F238E27FC236}">
                <a16:creationId xmlns:a16="http://schemas.microsoft.com/office/drawing/2014/main" xmlns="" id="{B6995770-8369-47A2-8E60-499F051D4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704109" y="1654679"/>
            <a:ext cx="8783782" cy="82701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your fruit in your basket.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fruit have you got?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0C9CEB2-0364-486C-AEAA-B2DB5034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0B1C42-EAE4-47BD-BD11-57E9B4763416}"/>
              </a:ext>
            </a:extLst>
          </p:cNvPr>
          <p:cNvSpPr/>
          <p:nvPr/>
        </p:nvSpPr>
        <p:spPr>
          <a:xfrm>
            <a:off x="2246051" y="1813238"/>
            <a:ext cx="735830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endParaRPr lang="en-US" sz="1600" dirty="0">
              <a:ln w="1270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>
                <a:hlinkClick r:id="rId3"/>
              </a:rPr>
              <a:t>https://www.sparklebox.co.uk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hlinkClick r:id="rId4"/>
              </a:rPr>
              <a:t>https://www.memrise.com/</a:t>
            </a:r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01F017A7-A14F-4606-9BCF-1EEC8B937F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809238" y="85344"/>
            <a:ext cx="8382760" cy="6772645"/>
          </a:xfrm>
          <a:prstGeom prst="rect">
            <a:avLst/>
          </a:prstGeom>
        </p:spPr>
      </p:pic>
      <p:sp>
        <p:nvSpPr>
          <p:cNvPr id="4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3B822-A336-42DD-85F2-CD1377E5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1411550"/>
            <a:ext cx="6863753" cy="3595455"/>
          </a:xfrm>
        </p:spPr>
        <p:txBody>
          <a:bodyPr anchor="b">
            <a:normAutofit/>
          </a:bodyPr>
          <a:lstStyle/>
          <a:p>
            <a:pPr marL="114300"/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 WITH A SONG TO REMEMBER THE ALPHABET!!!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and sing along :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https://www.youtube.com/watch?v=BELlZKpi1Zs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3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94647B-0B99-4E56-A102-CD13FA74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29556" cy="3207258"/>
          </a:xfrm>
        </p:spPr>
        <p:txBody>
          <a:bodyPr anchor="t">
            <a:normAutofit/>
          </a:bodyPr>
          <a:lstStyle/>
          <a:p>
            <a:endParaRPr lang="en-US" sz="1700" dirty="0">
              <a:hlinkClick r:id="rId4"/>
            </a:endParaRPr>
          </a:p>
          <a:p>
            <a:endParaRPr lang="en-US" sz="1700" dirty="0">
              <a:hlinkClick r:id="rId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1267A5-32FA-469E-840D-B9EB4382422D}"/>
              </a:ext>
            </a:extLst>
          </p:cNvPr>
          <p:cNvSpPr txBox="1"/>
          <p:nvPr/>
        </p:nvSpPr>
        <p:spPr>
          <a:xfrm>
            <a:off x="10077270" y="6678784"/>
            <a:ext cx="211472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0916" y="1568163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0636" y="3481680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5039" y="1618457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105900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</a:p>
        </p:txBody>
      </p:sp>
      <p:pic>
        <p:nvPicPr>
          <p:cNvPr id="2" name="fruir">
            <a:hlinkClick r:id="" action="ppaction://media"/>
            <a:extLst>
              <a:ext uri="{FF2B5EF4-FFF2-40B4-BE49-F238E27FC236}">
                <a16:creationId xmlns:a16="http://schemas.microsoft.com/office/drawing/2014/main" xmlns="" id="{4BE35730-4FE0-46CA-9BB6-F6A352A225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0E34140-54DB-400D-9DF5-B0084E90D637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9DE9FEC-26B5-4307-91A6-2C5312B967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8B1918C-E387-43A4-B9AD-1C400B0E4F4B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7FFCFC1-9111-402F-A59F-196517833929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2FF8937-7372-42F4-B850-DD5CBC2CBAD3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xmlns="" id="{03DF2335-771A-48EE-AE01-8A98BA530CA2}"/>
              </a:ext>
            </a:extLst>
          </p:cNvPr>
          <p:cNvSpPr txBox="1">
            <a:spLocks/>
          </p:cNvSpPr>
          <p:nvPr/>
        </p:nvSpPr>
        <p:spPr>
          <a:xfrm>
            <a:off x="119824" y="-383639"/>
            <a:ext cx="5038666" cy="1400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4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3454"/>
    </mc:Choice>
    <mc:Fallback xmlns="">
      <p:transition spd="slow" advClick="0" advTm="1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/>
              <a:t>Fruit</a:t>
            </a:r>
            <a:endParaRPr lang="en-US" sz="7200" b="1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A359A868-6161-443C-A23B-4B8D2160B19D}"/>
              </a:ext>
            </a:extLst>
          </p:cNvPr>
          <p:cNvSpPr txBox="1">
            <a:spLocks/>
          </p:cNvSpPr>
          <p:nvPr/>
        </p:nvSpPr>
        <p:spPr>
          <a:xfrm>
            <a:off x="284956" y="128454"/>
            <a:ext cx="4023360" cy="14134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play…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35004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1847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41764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440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321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7D890-3CDD-40FF-ACE4-76CF344D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32" y="1590277"/>
            <a:ext cx="2394800" cy="151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B749BF-6ECF-4AB8-81FF-0D24B8955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872" y="3522722"/>
            <a:ext cx="1809750" cy="66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EBB3E-6304-437F-BE24-F5196F76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12" y="6200455"/>
            <a:ext cx="1457325" cy="447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5D74FE-9BB3-45AF-B9DA-B33806B4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0" y="4189472"/>
            <a:ext cx="1543050" cy="1800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A93A91-637C-4114-9A7E-72E0FA5D4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33" y="3522722"/>
            <a:ext cx="196215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294E83-CA0C-4DDA-B50E-216054B41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13" y="1605800"/>
            <a:ext cx="1914525" cy="163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6CA037E-1AE1-47C3-8BF8-81642B3E3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2016" y="6093617"/>
            <a:ext cx="1752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516A41-269F-452A-BD9A-2574E9B71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6881" y="4213284"/>
            <a:ext cx="2409825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12BBB6-4F38-4B3D-B92F-23ECBDB8AE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485" y="3412345"/>
            <a:ext cx="2276475" cy="638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8A9A97-BFB3-42B8-9441-13CD2D6443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96" y="1296346"/>
            <a:ext cx="257175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EE0268-0F1A-4850-825E-AB3DCEF8DD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6125" y="3230929"/>
            <a:ext cx="19812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4D1C8AB-DB66-444E-AD72-602E469D20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15425" y="1408083"/>
            <a:ext cx="2238375" cy="172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ADFB3D-F7AF-448C-9DC1-FE053437C8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292" y="6074566"/>
            <a:ext cx="2552700" cy="5238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3CCBCE4-B23E-4C76-969A-8B2A9D401F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8653" y="4062705"/>
            <a:ext cx="2047875" cy="1857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88F829C-D26B-436E-A1C5-FD6FFA6D55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15425" y="5954490"/>
            <a:ext cx="2228850" cy="685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63DB29-8BC7-417E-9CB8-E390C6168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5425" y="4213284"/>
            <a:ext cx="2238375" cy="152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B9B75B6-276A-4A86-9289-9D56420C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645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3|2.5|2.1|2.2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Προσαρμογή</PresentationFormat>
  <Paragraphs>41</Paragraphs>
  <Slides>15</Slides>
  <Notes>0</Notes>
  <HiddenSlides>0</HiddenSlides>
  <MMClips>7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IN THIS LESSON I WILL:</vt:lpstr>
      <vt:lpstr>  LET’S START WITH A SONG TO REMEMBER THE ALPHABET!!!   Listen and sing along :  https://www.youtube.com/watch?v=BELlZKpi1Zs  </vt:lpstr>
      <vt:lpstr>Fruit</vt:lpstr>
      <vt:lpstr>Fruit</vt:lpstr>
      <vt:lpstr>Fruit</vt:lpstr>
      <vt:lpstr>Fruit</vt:lpstr>
      <vt:lpstr>Fruit</vt:lpstr>
      <vt:lpstr>Fruit</vt:lpstr>
      <vt:lpstr>Fruit</vt:lpstr>
      <vt:lpstr>Fruit</vt:lpstr>
      <vt:lpstr>Παρουσίαση του PowerPoint</vt:lpstr>
      <vt:lpstr>Let’s play some  games with fruit and animals. </vt:lpstr>
      <vt:lpstr>Storytime!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2020-04-05T21:12:43Z</dcterms:created>
  <dcterms:modified xsi:type="dcterms:W3CDTF">2020-05-14T09:05:24Z</dcterms:modified>
</cp:coreProperties>
</file>