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Stay Home Stay Safe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6336704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8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 descr="C:\Users\admin\Desktop\coronavirus\IMG_51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694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9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 descr="C:\Users\admin\Desktop\coronavirus\IMG_51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" y="0"/>
            <a:ext cx="9539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2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 descr="C:\Users\admin\Desktop\coronavirus\IMG_51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" y="0"/>
            <a:ext cx="9531278" cy="705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5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5" name="Picture 3" descr="C:\Users\admin\Desktop\coronavirus\IMG_5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4568" cy="75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44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admin\Desktop\coronavirus\IMG_51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81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admin\Desktop\coronavirus\IMG_51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7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9" name="Picture 3" descr="C:\Users\admin\Desktop\coronavirus\IMG_51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4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96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admin\Desktop\coronavirus\IMG_51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2" y="29522"/>
            <a:ext cx="9634442" cy="77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admin\Desktop\coronavirus\IMG_51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0592" cy="758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1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Users\admin\Desktop\coronavirus\IMG_51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73"/>
            <a:ext cx="9612560" cy="718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2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Users\admin\Desktop\coronavirus\IMG_51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1"/>
            <a:ext cx="9684568" cy="73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9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C:\Users\admin\Desktop\coronavirus\IMG_51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" y="0"/>
            <a:ext cx="9825672" cy="752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1482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Προβολή στην οθόνη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Stay Home Stay Safe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Home Stay Safe</dc:title>
  <dc:creator>admin</dc:creator>
  <cp:lastModifiedBy>admin</cp:lastModifiedBy>
  <cp:revision>4</cp:revision>
  <dcterms:created xsi:type="dcterms:W3CDTF">2020-04-06T12:19:20Z</dcterms:created>
  <dcterms:modified xsi:type="dcterms:W3CDTF">2020-04-06T12:51:23Z</dcterms:modified>
</cp:coreProperties>
</file>