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9144000" cy="6858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FB9"/>
    <a:srgbClr val="FBF3F3"/>
    <a:srgbClr val="FFD653"/>
    <a:srgbClr val="FF99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7225A-6576-4FAD-A36E-843284BF2D35}" type="datetimeFigureOut">
              <a:rPr lang="en-US" smtClean="0"/>
              <a:t>8/22/2013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30AD3-1442-4963-A173-ACF12C4E1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15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22/8/2013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22/8/2013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22/8/2013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22/8/2013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22/8/2013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22/8/2013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22/8/2013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22/8/2013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22/8/2013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22/8/2013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22/8/2013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3615-BFDE-46DE-814C-47EC6EF6D371}" type="datetimeFigureOut">
              <a:rPr lang="el-GR" smtClean="0"/>
              <a:t>22/8/2013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332656"/>
            <a:ext cx="6048672" cy="6336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3741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11"/>
            <a:ext cx="7246135" cy="685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29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998" y="0"/>
            <a:ext cx="6826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76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6191"/>
            <a:ext cx="9144000" cy="612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02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95494" y="764704"/>
            <a:ext cx="8460555" cy="4979660"/>
            <a:chOff x="503932" y="620687"/>
            <a:chExt cx="8460555" cy="49796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932" y="1700808"/>
              <a:ext cx="4132931" cy="389953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5772" y="620687"/>
              <a:ext cx="4338715" cy="4824537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03932" y="620687"/>
              <a:ext cx="4121840" cy="1080121"/>
            </a:xfrm>
            <a:prstGeom prst="rect">
              <a:avLst/>
            </a:prstGeom>
            <a:solidFill>
              <a:srgbClr val="FBF3F3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625772" y="5445224"/>
              <a:ext cx="4338715" cy="155123"/>
            </a:xfrm>
            <a:prstGeom prst="rect">
              <a:avLst/>
            </a:prstGeom>
            <a:solidFill>
              <a:srgbClr val="EEFF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5786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491" y="476672"/>
            <a:ext cx="799288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35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476672"/>
            <a:ext cx="648072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52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833" t="18657" b="24437"/>
          <a:stretch/>
        </p:blipFill>
        <p:spPr>
          <a:xfrm>
            <a:off x="1403648" y="982989"/>
            <a:ext cx="6624736" cy="4664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262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752"/>
            <a:ext cx="9144000" cy="420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7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1405" y="1087305"/>
            <a:ext cx="8885595" cy="4663124"/>
            <a:chOff x="121405" y="1087305"/>
            <a:chExt cx="8885595" cy="46631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405" y="1087305"/>
              <a:ext cx="4491538" cy="466312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15408" y="1087305"/>
              <a:ext cx="4391592" cy="4663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805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142" y="625403"/>
            <a:ext cx="8844308" cy="5487240"/>
            <a:chOff x="88142" y="625403"/>
            <a:chExt cx="8844308" cy="54872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42" y="625404"/>
              <a:ext cx="4411850" cy="548723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9992" y="625403"/>
              <a:ext cx="4432458" cy="5487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9384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236" y="0"/>
            <a:ext cx="5421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35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-18168"/>
            <a:ext cx="6192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2372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On-screen Show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Θέμα του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</dc:creator>
  <cp:lastModifiedBy>Maria </cp:lastModifiedBy>
  <cp:revision>14</cp:revision>
  <cp:lastPrinted>2013-01-15T20:22:47Z</cp:lastPrinted>
  <dcterms:created xsi:type="dcterms:W3CDTF">2012-12-20T07:34:00Z</dcterms:created>
  <dcterms:modified xsi:type="dcterms:W3CDTF">2013-08-22T14:34:15Z</dcterms:modified>
</cp:coreProperties>
</file>