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86" d="100"/>
          <a:sy n="86" d="100"/>
        </p:scale>
        <p:origin x="-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xmlns="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xmlns="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xmlns="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xmlns="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xmlns="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xmlns="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xmlns="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xmlns="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xmlns="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xmlns="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xmlns="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xmlns="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xmlns="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xmlns="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xmlns="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xmlns="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xmlns="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xmlns="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Προβολή στην οθόνη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 “ Around the world” In this lesson I will… </vt:lpstr>
      <vt:lpstr>Παρουσίαση του PowerPoint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Παρουσίαση του PowerPoint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2020-03-27T00:40:15Z</dcterms:created>
  <dcterms:modified xsi:type="dcterms:W3CDTF">2020-05-14T09:13:20Z</dcterms:modified>
</cp:coreProperties>
</file>